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handoutMasterIdLst>
    <p:handoutMasterId r:id="rId10"/>
  </p:handoutMasterIdLst>
  <p:sldIdLst>
    <p:sldId id="452" r:id="rId3"/>
    <p:sldId id="453" r:id="rId4"/>
    <p:sldId id="454" r:id="rId5"/>
    <p:sldId id="455" r:id="rId6"/>
    <p:sldId id="456" r:id="rId7"/>
    <p:sldId id="422" r:id="rId8"/>
  </p:sldIdLst>
  <p:sldSz cx="9144000" cy="5143500" type="screen16x9"/>
  <p:notesSz cx="9874250" cy="6797675"/>
  <p:defaultTextStyle>
    <a:defPPr>
      <a:defRPr lang="zh-CN"/>
    </a:defPPr>
    <a:lvl1pPr marL="0" algn="l" defTabSz="91435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91435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91435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5" algn="l" defTabSz="91435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1" algn="l" defTabSz="91435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58" algn="l" defTabSz="91435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33" algn="l" defTabSz="91435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09" algn="l" defTabSz="91435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FFC000"/>
    <a:srgbClr val="CC9900"/>
    <a:srgbClr val="663300"/>
    <a:srgbClr val="1F497D"/>
    <a:srgbClr val="101E33"/>
    <a:srgbClr val="C0504D"/>
    <a:srgbClr val="95B256"/>
    <a:srgbClr val="8165A3"/>
    <a:srgbClr val="87A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9" autoAdjust="0"/>
    <p:restoredTop sz="91634" autoAdjust="0"/>
  </p:normalViewPr>
  <p:slideViewPr>
    <p:cSldViewPr>
      <p:cViewPr>
        <p:scale>
          <a:sx n="125" d="100"/>
          <a:sy n="125" d="100"/>
        </p:scale>
        <p:origin x="1316" y="3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7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04E0D-C731-4293-9B78-15AF47A387D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92027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A391-EF7B-4D20-8CDF-74E01FAAE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309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7D7D8-10E9-44B9-84AD-06141B53D12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97188" y="849313"/>
            <a:ext cx="4079875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7426" y="3271381"/>
            <a:ext cx="789940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3D0EE-8287-4834-B156-67A71CD74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8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5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1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58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09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97188" y="849313"/>
            <a:ext cx="4079875" cy="22955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3D0EE-8287-4834-B156-67A71CD746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019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97188" y="849313"/>
            <a:ext cx="4079875" cy="22955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DE32E-FEFA-9540-AAAC-D24888275D8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28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1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882" indent="0" algn="ctr">
              <a:buNone/>
              <a:defRPr/>
            </a:lvl2pPr>
            <a:lvl3pPr marL="685764" indent="0" algn="ctr">
              <a:buNone/>
              <a:defRPr/>
            </a:lvl3pPr>
            <a:lvl4pPr marL="1028646" indent="0" algn="ctr">
              <a:buNone/>
              <a:defRPr/>
            </a:lvl4pPr>
            <a:lvl5pPr marL="1371528" indent="0" algn="ctr">
              <a:buNone/>
              <a:defRPr/>
            </a:lvl5pPr>
            <a:lvl6pPr marL="1714410" indent="0" algn="ctr">
              <a:buNone/>
              <a:defRPr/>
            </a:lvl6pPr>
            <a:lvl7pPr marL="2057292" indent="0" algn="ctr">
              <a:buNone/>
              <a:defRPr/>
            </a:lvl7pPr>
            <a:lvl8pPr marL="2400174" indent="0" algn="ctr">
              <a:buNone/>
              <a:defRPr/>
            </a:lvl8pPr>
            <a:lvl9pPr marL="274305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89847-975B-442D-B112-4D6DCA92C45F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D436C8-15F0-4ACB-8A65-F28FC9B96A3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1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BE132-9416-46EE-B140-0CF116C62006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670B0-A261-4B87-B048-B525EE41D65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39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82" indent="0">
              <a:buNone/>
              <a:defRPr sz="1400"/>
            </a:lvl2pPr>
            <a:lvl3pPr marL="685764" indent="0">
              <a:buNone/>
              <a:defRPr sz="1200"/>
            </a:lvl3pPr>
            <a:lvl4pPr marL="1028646" indent="0">
              <a:buNone/>
              <a:defRPr sz="1000"/>
            </a:lvl4pPr>
            <a:lvl5pPr marL="1371528" indent="0">
              <a:buNone/>
              <a:defRPr sz="1000"/>
            </a:lvl5pPr>
            <a:lvl6pPr marL="1714410" indent="0">
              <a:buNone/>
              <a:defRPr sz="1000"/>
            </a:lvl6pPr>
            <a:lvl7pPr marL="2057292" indent="0">
              <a:buNone/>
              <a:defRPr sz="1000"/>
            </a:lvl7pPr>
            <a:lvl8pPr marL="2400174" indent="0">
              <a:buNone/>
              <a:defRPr sz="1000"/>
            </a:lvl8pPr>
            <a:lvl9pPr marL="274305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1E37F-79A7-49F3-ADE0-04AA6CCFFB03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A2EB0-7535-4BD3-BCDE-B6C69D3721B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7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155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200155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46FD3-0663-4075-8D58-0C0B8BDB0F88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CC8C1-5E13-44F2-93C4-65908E4F519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463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42882" indent="0">
              <a:buNone/>
              <a:defRPr sz="1500" b="1"/>
            </a:lvl2pPr>
            <a:lvl3pPr marL="685764" indent="0">
              <a:buNone/>
              <a:defRPr sz="1400" b="1"/>
            </a:lvl3pPr>
            <a:lvl4pPr marL="1028646" indent="0">
              <a:buNone/>
              <a:defRPr sz="1200" b="1"/>
            </a:lvl4pPr>
            <a:lvl5pPr marL="1371528" indent="0">
              <a:buNone/>
              <a:defRPr sz="1200" b="1"/>
            </a:lvl5pPr>
            <a:lvl6pPr marL="1714410" indent="0">
              <a:buNone/>
              <a:defRPr sz="1200" b="1"/>
            </a:lvl6pPr>
            <a:lvl7pPr marL="2057292" indent="0">
              <a:buNone/>
              <a:defRPr sz="1200" b="1"/>
            </a:lvl7pPr>
            <a:lvl8pPr marL="2400174" indent="0">
              <a:buNone/>
              <a:defRPr sz="1200" b="1"/>
            </a:lvl8pPr>
            <a:lvl9pPr marL="274305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8"/>
            <a:ext cx="4040188" cy="2963466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4" cy="47982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42882" indent="0">
              <a:buNone/>
              <a:defRPr sz="1500" b="1"/>
            </a:lvl2pPr>
            <a:lvl3pPr marL="685764" indent="0">
              <a:buNone/>
              <a:defRPr sz="1400" b="1"/>
            </a:lvl3pPr>
            <a:lvl4pPr marL="1028646" indent="0">
              <a:buNone/>
              <a:defRPr sz="1200" b="1"/>
            </a:lvl4pPr>
            <a:lvl5pPr marL="1371528" indent="0">
              <a:buNone/>
              <a:defRPr sz="1200" b="1"/>
            </a:lvl5pPr>
            <a:lvl6pPr marL="1714410" indent="0">
              <a:buNone/>
              <a:defRPr sz="1200" b="1"/>
            </a:lvl6pPr>
            <a:lvl7pPr marL="2057292" indent="0">
              <a:buNone/>
              <a:defRPr sz="1200" b="1"/>
            </a:lvl7pPr>
            <a:lvl8pPr marL="2400174" indent="0">
              <a:buNone/>
              <a:defRPr sz="1200" b="1"/>
            </a:lvl8pPr>
            <a:lvl9pPr marL="274305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8"/>
            <a:ext cx="4041774" cy="2963466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E3712-B8BE-4E40-B054-B483C5553AE9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677EB-E9C0-4697-8631-435A7BAB98F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83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AEA1B-FF1D-4BB1-9D45-DC93002C7889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BAE14-48C6-4C02-A25F-935445F27BC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930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ED081-179C-4CCC-9471-EED1C697D6F3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AA70A-42B4-46EC-AAE9-CCA77CAE3D9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24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31"/>
            <a:ext cx="3008313" cy="3518297"/>
          </a:xfrm>
        </p:spPr>
        <p:txBody>
          <a:bodyPr/>
          <a:lstStyle>
            <a:lvl1pPr marL="0" indent="0">
              <a:buNone/>
              <a:defRPr sz="1000"/>
            </a:lvl1pPr>
            <a:lvl2pPr marL="342882" indent="0">
              <a:buNone/>
              <a:defRPr sz="900"/>
            </a:lvl2pPr>
            <a:lvl3pPr marL="685764" indent="0">
              <a:buNone/>
              <a:defRPr sz="700"/>
            </a:lvl3pPr>
            <a:lvl4pPr marL="1028646" indent="0">
              <a:buNone/>
              <a:defRPr sz="600"/>
            </a:lvl4pPr>
            <a:lvl5pPr marL="1371528" indent="0">
              <a:buNone/>
              <a:defRPr sz="600"/>
            </a:lvl5pPr>
            <a:lvl6pPr marL="1714410" indent="0">
              <a:buNone/>
              <a:defRPr sz="600"/>
            </a:lvl6pPr>
            <a:lvl7pPr marL="2057292" indent="0">
              <a:buNone/>
              <a:defRPr sz="600"/>
            </a:lvl7pPr>
            <a:lvl8pPr marL="2400174" indent="0">
              <a:buNone/>
              <a:defRPr sz="600"/>
            </a:lvl8pPr>
            <a:lvl9pPr marL="2743058" indent="0">
              <a:buNone/>
              <a:defRPr sz="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9A4CD0-3DAC-4EE3-94C9-463B2665C1BF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B1588-1063-4951-8A12-ECC8D46209F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160720"/>
            <a:ext cx="6275040" cy="490524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rgbClr val="002D5E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000" baseline="0">
                <a:solidFill>
                  <a:srgbClr val="002D5E"/>
                </a:solidFill>
                <a:latin typeface="Times New Roman" panose="02020603050405020304" pitchFamily="18" charset="0"/>
              </a:defRPr>
            </a:lvl1pPr>
            <a:lvl2pPr>
              <a:defRPr sz="2000" baseline="0">
                <a:solidFill>
                  <a:srgbClr val="002D5E"/>
                </a:solidFill>
                <a:latin typeface="Times New Roman" panose="02020603050405020304" pitchFamily="18" charset="0"/>
              </a:defRPr>
            </a:lvl2pPr>
            <a:lvl3pPr>
              <a:defRPr sz="2000" baseline="0">
                <a:solidFill>
                  <a:srgbClr val="002D5E"/>
                </a:solidFill>
                <a:latin typeface="Times New Roman" panose="02020603050405020304" pitchFamily="18" charset="0"/>
              </a:defRPr>
            </a:lvl3pPr>
            <a:lvl4pPr>
              <a:defRPr sz="2000" baseline="0">
                <a:solidFill>
                  <a:srgbClr val="002D5E"/>
                </a:solidFill>
                <a:latin typeface="Times New Roman" panose="02020603050405020304" pitchFamily="18" charset="0"/>
              </a:defRPr>
            </a:lvl4pPr>
            <a:lvl5pPr>
              <a:defRPr sz="2000" baseline="0">
                <a:solidFill>
                  <a:srgbClr val="002D5E"/>
                </a:solidFill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51520" cy="684710"/>
          </a:xfrm>
          <a:prstGeom prst="rect">
            <a:avLst/>
          </a:prstGeom>
          <a:solidFill>
            <a:srgbClr val="FFC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82" indent="0">
              <a:buNone/>
              <a:defRPr sz="2100"/>
            </a:lvl2pPr>
            <a:lvl3pPr marL="685764" indent="0">
              <a:buNone/>
              <a:defRPr sz="1900"/>
            </a:lvl3pPr>
            <a:lvl4pPr marL="1028646" indent="0">
              <a:buNone/>
              <a:defRPr sz="1500"/>
            </a:lvl4pPr>
            <a:lvl5pPr marL="1371528" indent="0">
              <a:buNone/>
              <a:defRPr sz="1500"/>
            </a:lvl5pPr>
            <a:lvl6pPr marL="1714410" indent="0">
              <a:buNone/>
              <a:defRPr sz="1500"/>
            </a:lvl6pPr>
            <a:lvl7pPr marL="2057292" indent="0">
              <a:buNone/>
              <a:defRPr sz="1500"/>
            </a:lvl7pPr>
            <a:lvl8pPr marL="2400174" indent="0">
              <a:buNone/>
              <a:defRPr sz="1500"/>
            </a:lvl8pPr>
            <a:lvl9pPr marL="2743058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00"/>
            </a:lvl1pPr>
            <a:lvl2pPr marL="342882" indent="0">
              <a:buNone/>
              <a:defRPr sz="900"/>
            </a:lvl2pPr>
            <a:lvl3pPr marL="685764" indent="0">
              <a:buNone/>
              <a:defRPr sz="700"/>
            </a:lvl3pPr>
            <a:lvl4pPr marL="1028646" indent="0">
              <a:buNone/>
              <a:defRPr sz="600"/>
            </a:lvl4pPr>
            <a:lvl5pPr marL="1371528" indent="0">
              <a:buNone/>
              <a:defRPr sz="600"/>
            </a:lvl5pPr>
            <a:lvl6pPr marL="1714410" indent="0">
              <a:buNone/>
              <a:defRPr sz="600"/>
            </a:lvl6pPr>
            <a:lvl7pPr marL="2057292" indent="0">
              <a:buNone/>
              <a:defRPr sz="600"/>
            </a:lvl7pPr>
            <a:lvl8pPr marL="2400174" indent="0">
              <a:buNone/>
              <a:defRPr sz="600"/>
            </a:lvl8pPr>
            <a:lvl9pPr marL="2743058" indent="0">
              <a:buNone/>
              <a:defRPr sz="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9747C-E37E-4765-83E5-F9945B813837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68443-78A5-4C5D-9A53-DDCFA82A198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88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A9EC0-2795-4D6D-8ADF-8E43A4B3338D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C7ACA-DC4A-40AA-9720-770879E1B64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43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1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C94AC-8239-4027-91C8-CEE7DC702F02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2021/5/25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ABE05-530A-46CE-B8B2-95647FF411F3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1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3" indent="0">
              <a:buNone/>
              <a:defRPr sz="1900" b="1"/>
            </a:lvl3pPr>
            <a:lvl4pPr marL="1371528" indent="0">
              <a:buNone/>
              <a:defRPr sz="1600" b="1"/>
            </a:lvl4pPr>
            <a:lvl5pPr marL="1828705" indent="0">
              <a:buNone/>
              <a:defRPr sz="1600" b="1"/>
            </a:lvl5pPr>
            <a:lvl6pPr marL="2285881" indent="0">
              <a:buNone/>
              <a:defRPr sz="1600" b="1"/>
            </a:lvl6pPr>
            <a:lvl7pPr marL="2743058" indent="0">
              <a:buNone/>
              <a:defRPr sz="1600" b="1"/>
            </a:lvl7pPr>
            <a:lvl8pPr marL="3200233" indent="0">
              <a:buNone/>
              <a:defRPr sz="1600" b="1"/>
            </a:lvl8pPr>
            <a:lvl9pPr marL="36574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8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3" indent="0">
              <a:buNone/>
              <a:defRPr sz="1900" b="1"/>
            </a:lvl3pPr>
            <a:lvl4pPr marL="1371528" indent="0">
              <a:buNone/>
              <a:defRPr sz="1600" b="1"/>
            </a:lvl4pPr>
            <a:lvl5pPr marL="1828705" indent="0">
              <a:buNone/>
              <a:defRPr sz="1600" b="1"/>
            </a:lvl5pPr>
            <a:lvl6pPr marL="2285881" indent="0">
              <a:buNone/>
              <a:defRPr sz="1600" b="1"/>
            </a:lvl6pPr>
            <a:lvl7pPr marL="2743058" indent="0">
              <a:buNone/>
              <a:defRPr sz="1600" b="1"/>
            </a:lvl7pPr>
            <a:lvl8pPr marL="3200233" indent="0">
              <a:buNone/>
              <a:defRPr sz="1600" b="1"/>
            </a:lvl8pPr>
            <a:lvl9pPr marL="36574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8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3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200"/>
            </a:lvl2pPr>
            <a:lvl3pPr marL="914353" indent="0">
              <a:buNone/>
              <a:defRPr sz="1000"/>
            </a:lvl3pPr>
            <a:lvl4pPr marL="1371528" indent="0">
              <a:buNone/>
              <a:defRPr sz="900"/>
            </a:lvl4pPr>
            <a:lvl5pPr marL="1828705" indent="0">
              <a:buNone/>
              <a:defRPr sz="900"/>
            </a:lvl5pPr>
            <a:lvl6pPr marL="2285881" indent="0">
              <a:buNone/>
              <a:defRPr sz="900"/>
            </a:lvl6pPr>
            <a:lvl7pPr marL="2743058" indent="0">
              <a:buNone/>
              <a:defRPr sz="900"/>
            </a:lvl7pPr>
            <a:lvl8pPr marL="3200233" indent="0">
              <a:buNone/>
              <a:defRPr sz="900"/>
            </a:lvl8pPr>
            <a:lvl9pPr marL="36574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6" indent="0">
              <a:buNone/>
              <a:defRPr sz="2800"/>
            </a:lvl2pPr>
            <a:lvl3pPr marL="914353" indent="0">
              <a:buNone/>
              <a:defRPr sz="2400"/>
            </a:lvl3pPr>
            <a:lvl4pPr marL="1371528" indent="0">
              <a:buNone/>
              <a:defRPr sz="2000"/>
            </a:lvl4pPr>
            <a:lvl5pPr marL="1828705" indent="0">
              <a:buNone/>
              <a:defRPr sz="2000"/>
            </a:lvl5pPr>
            <a:lvl6pPr marL="2285881" indent="0">
              <a:buNone/>
              <a:defRPr sz="2000"/>
            </a:lvl6pPr>
            <a:lvl7pPr marL="2743058" indent="0">
              <a:buNone/>
              <a:defRPr sz="2000"/>
            </a:lvl7pPr>
            <a:lvl8pPr marL="3200233" indent="0">
              <a:buNone/>
              <a:defRPr sz="2000"/>
            </a:lvl8pPr>
            <a:lvl9pPr marL="36574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200"/>
            </a:lvl2pPr>
            <a:lvl3pPr marL="914353" indent="0">
              <a:buNone/>
              <a:defRPr sz="1000"/>
            </a:lvl3pPr>
            <a:lvl4pPr marL="1371528" indent="0">
              <a:buNone/>
              <a:defRPr sz="900"/>
            </a:lvl4pPr>
            <a:lvl5pPr marL="1828705" indent="0">
              <a:buNone/>
              <a:defRPr sz="900"/>
            </a:lvl5pPr>
            <a:lvl6pPr marL="2285881" indent="0">
              <a:buNone/>
              <a:defRPr sz="900"/>
            </a:lvl6pPr>
            <a:lvl7pPr marL="2743058" indent="0">
              <a:buNone/>
              <a:defRPr sz="900"/>
            </a:lvl7pPr>
            <a:lvl8pPr marL="3200233" indent="0">
              <a:buNone/>
              <a:defRPr sz="900"/>
            </a:lvl8pPr>
            <a:lvl9pPr marL="36574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07142"/>
            <a:ext cx="8229600" cy="490524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511179-33DE-C245-893F-14CAAD0F5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1" b="79067"/>
          <a:stretch/>
        </p:blipFill>
        <p:spPr>
          <a:xfrm>
            <a:off x="6948264" y="214835"/>
            <a:ext cx="2486291" cy="3801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3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Times New Roman" panose="02020603050405020304" pitchFamily="18" charset="0"/>
          <a:ea typeface="微软雅黑" pitchFamily="34" charset="-122"/>
          <a:cs typeface="Times New Roman" panose="02020603050405020304" pitchFamily="18" charset="0"/>
        </a:defRPr>
      </a:lvl1pPr>
    </p:titleStyle>
    <p:bodyStyle>
      <a:lvl1pPr marL="342882" indent="-342882" algn="l" defTabSz="914353" rtl="0" eaLnBrk="1" latinLnBrk="0" hangingPunct="1">
        <a:spcBef>
          <a:spcPct val="20000"/>
        </a:spcBef>
        <a:buClr>
          <a:srgbClr val="FFCF00"/>
        </a:buClr>
        <a:buFont typeface="Wingdings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微软雅黑" pitchFamily="34" charset="-122"/>
          <a:cs typeface="Times New Roman" panose="02020603050405020304" pitchFamily="18" charset="0"/>
        </a:defRPr>
      </a:lvl1pPr>
      <a:lvl2pPr marL="742911" indent="-285735" algn="l" defTabSz="914353" rtl="0" eaLnBrk="1" latinLnBrk="0" hangingPunct="1">
        <a:spcBef>
          <a:spcPct val="20000"/>
        </a:spcBef>
        <a:buClr>
          <a:schemeClr val="accent3"/>
        </a:buClr>
        <a:buFont typeface="Wingdings" charset="2"/>
        <a:buChar char="§"/>
        <a:defRPr sz="2000" kern="1200">
          <a:solidFill>
            <a:schemeClr val="tx1"/>
          </a:solidFill>
          <a:latin typeface="Times New Roman" panose="02020603050405020304" pitchFamily="18" charset="0"/>
          <a:ea typeface="微软雅黑" pitchFamily="34" charset="-122"/>
          <a:cs typeface="Times New Roman" panose="02020603050405020304" pitchFamily="18" charset="0"/>
        </a:defRPr>
      </a:lvl2pPr>
      <a:lvl3pPr marL="114294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117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292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469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2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7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91435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8" algn="l" defTabSz="91435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5" algn="l" defTabSz="91435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91435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8" algn="l" defTabSz="91435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91435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09" algn="l" defTabSz="91435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7" rIns="91435" bIns="4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5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0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BABB1-49C1-48E8-B48F-9CD6E4CF603B}" type="datetime1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2021/5/25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0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675DA0-23CA-476E-ACFB-055A1379A9D8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1031" name="图片 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0152" y="4816078"/>
            <a:ext cx="1506538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57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anose="02020603050405020304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342882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685764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028646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371528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257162" indent="-257162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557184" indent="-214302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Times New Roman" panose="02020603050405020304" pitchFamily="18" charset="0"/>
          <a:ea typeface="+mn-ea"/>
        </a:defRPr>
      </a:lvl2pPr>
      <a:lvl3pPr marL="857205" indent="-171441" algn="l" rtl="0" eaLnBrk="0" fontAlgn="base" hangingPunct="0">
        <a:spcBef>
          <a:spcPct val="20000"/>
        </a:spcBef>
        <a:spcAft>
          <a:spcPct val="0"/>
        </a:spcAft>
        <a:buChar char="•"/>
        <a:defRPr sz="1900">
          <a:solidFill>
            <a:schemeClr val="tx1"/>
          </a:solidFill>
          <a:latin typeface="Times New Roman" panose="02020603050405020304" pitchFamily="18" charset="0"/>
          <a:ea typeface="+mn-ea"/>
        </a:defRPr>
      </a:lvl3pPr>
      <a:lvl4pPr marL="1200087" indent="-171441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imes New Roman" panose="02020603050405020304" pitchFamily="18" charset="0"/>
          <a:ea typeface="+mn-ea"/>
        </a:defRPr>
      </a:lvl4pPr>
      <a:lvl5pPr marL="1542969" indent="-171441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anose="02020603050405020304" pitchFamily="18" charset="0"/>
          <a:ea typeface="+mn-ea"/>
        </a:defRPr>
      </a:lvl5pPr>
      <a:lvl6pPr marL="1885851" indent="-171441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733" indent="-171441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617" indent="-171441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499" indent="-171441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7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4" algn="l" defTabSz="6857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6" algn="l" defTabSz="6857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8" algn="l" defTabSz="6857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0" algn="l" defTabSz="6857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2" algn="l" defTabSz="6857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4" algn="l" defTabSz="6857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58" algn="l" defTabSz="6857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6206"/>
            <a:ext cx="9144000" cy="5143497"/>
          </a:xfrm>
          <a:prstGeom prst="rect">
            <a:avLst/>
          </a:prstGeom>
          <a:solidFill>
            <a:srgbClr val="111E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/>
            <a:r>
              <a:rPr kumimoji="1" lang="en-US" altLang="zh-CN" sz="4800" dirty="0">
                <a:latin typeface="+mj-lt"/>
              </a:rPr>
              <a:t> GUI Design By Python</a:t>
            </a:r>
            <a:endParaRPr kumimoji="1" lang="zh-CN" altLang="en-US" sz="4800" dirty="0"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103665"/>
            <a:ext cx="9144000" cy="77929"/>
          </a:xfrm>
          <a:prstGeom prst="rect">
            <a:avLst/>
          </a:prstGeom>
          <a:solidFill>
            <a:srgbClr val="F2B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7" descr="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312" y="51470"/>
            <a:ext cx="1602329" cy="129614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75856" y="2067694"/>
            <a:ext cx="6275040" cy="1512168"/>
          </a:xfrm>
          <a:prstGeom prst="rect">
            <a:avLst/>
          </a:prstGeom>
        </p:spPr>
        <p:txBody>
          <a:bodyPr vert="horz" lIns="91435" tIns="45717" rIns="91435" bIns="45717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/>
                <a:ea typeface="微软雅黑" pitchFamily="34" charset="-122"/>
                <a:cs typeface="Arial"/>
              </a:defRPr>
            </a:lvl1pPr>
          </a:lstStyle>
          <a:p>
            <a:endParaRPr lang="en-US" dirty="0">
              <a:solidFill>
                <a:srgbClr val="FFC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0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56CFE-CBCF-47C1-9708-2256E02D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entire structure of the system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6F9E886-BE46-4116-8B4C-461F8F41A88E}"/>
              </a:ext>
            </a:extLst>
          </p:cNvPr>
          <p:cNvSpPr/>
          <p:nvPr/>
        </p:nvSpPr>
        <p:spPr>
          <a:xfrm>
            <a:off x="3560976" y="843558"/>
            <a:ext cx="158417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LabVIEW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FF0649E-8A57-4BE8-A5D7-B409DA5030C8}"/>
              </a:ext>
            </a:extLst>
          </p:cNvPr>
          <p:cNvSpPr/>
          <p:nvPr/>
        </p:nvSpPr>
        <p:spPr>
          <a:xfrm>
            <a:off x="680656" y="844863"/>
            <a:ext cx="158417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684F4A8-AE35-4CA7-9E3B-619DBB2C10D0}"/>
              </a:ext>
            </a:extLst>
          </p:cNvPr>
          <p:cNvSpPr/>
          <p:nvPr/>
        </p:nvSpPr>
        <p:spPr>
          <a:xfrm>
            <a:off x="3560976" y="3717652"/>
            <a:ext cx="158417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TXT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263F26E-D677-431D-9183-CCABAA9DC571}"/>
              </a:ext>
            </a:extLst>
          </p:cNvPr>
          <p:cNvSpPr/>
          <p:nvPr/>
        </p:nvSpPr>
        <p:spPr>
          <a:xfrm>
            <a:off x="6444208" y="843558"/>
            <a:ext cx="158417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6214007-A1F3-4F4B-92C4-BF795463AC26}"/>
              </a:ext>
            </a:extLst>
          </p:cNvPr>
          <p:cNvSpPr/>
          <p:nvPr/>
        </p:nvSpPr>
        <p:spPr>
          <a:xfrm>
            <a:off x="6446872" y="3723878"/>
            <a:ext cx="158417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GUI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BF69FB5-84A3-41B4-A019-179EFBAB2F25}"/>
              </a:ext>
            </a:extLst>
          </p:cNvPr>
          <p:cNvCxnSpPr>
            <a:stCxn id="5" idx="3"/>
            <a:endCxn id="4" idx="1"/>
          </p:cNvCxnSpPr>
          <p:nvPr/>
        </p:nvCxnSpPr>
        <p:spPr>
          <a:xfrm flipV="1">
            <a:off x="2264832" y="1419622"/>
            <a:ext cx="1296144" cy="130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FF6A878-99AD-41DC-BBF9-EF3F35DF8D7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236296" y="1995686"/>
            <a:ext cx="2664" cy="172819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96BDF8A-E902-42F5-BB3E-79F821AC935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4353064" y="1995686"/>
            <a:ext cx="0" cy="17219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44A45E33-72BC-48F1-8E37-DA061B3F371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145152" y="1419622"/>
            <a:ext cx="1299056" cy="2874094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标注: 上箭头 45">
            <a:extLst>
              <a:ext uri="{FF2B5EF4-FFF2-40B4-BE49-F238E27FC236}">
                <a16:creationId xmlns:a16="http://schemas.microsoft.com/office/drawing/2014/main" id="{BDE21717-E370-47D4-8AD6-632F0D336612}"/>
              </a:ext>
            </a:extLst>
          </p:cNvPr>
          <p:cNvSpPr/>
          <p:nvPr/>
        </p:nvSpPr>
        <p:spPr>
          <a:xfrm>
            <a:off x="2587413" y="1491630"/>
            <a:ext cx="648071" cy="79078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VISA</a:t>
            </a:r>
            <a:endParaRPr lang="zh-CN" altLang="en-US" dirty="0"/>
          </a:p>
        </p:txBody>
      </p:sp>
      <p:sp>
        <p:nvSpPr>
          <p:cNvPr id="48" name="标注: 左箭头 47">
            <a:extLst>
              <a:ext uri="{FF2B5EF4-FFF2-40B4-BE49-F238E27FC236}">
                <a16:creationId xmlns:a16="http://schemas.microsoft.com/office/drawing/2014/main" id="{22E215E5-3BE1-40B8-AB4C-BD150D391D27}"/>
              </a:ext>
            </a:extLst>
          </p:cNvPr>
          <p:cNvSpPr/>
          <p:nvPr/>
        </p:nvSpPr>
        <p:spPr>
          <a:xfrm>
            <a:off x="7310968" y="2566411"/>
            <a:ext cx="1290816" cy="57606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tkinter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80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06D23-6C75-4847-824E-12A0ADA4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 Sample Structure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6462F8-AFC3-47F4-B246-87521DB2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Interface </a:t>
            </a:r>
          </a:p>
          <a:p>
            <a:r>
              <a:rPr lang="en-US" altLang="zh-CN" dirty="0"/>
              <a:t>Generator</a:t>
            </a:r>
          </a:p>
          <a:p>
            <a:pPr lvl="1"/>
            <a:r>
              <a:rPr lang="en-US" altLang="zh-CN" dirty="0"/>
              <a:t>Random Data Structure</a:t>
            </a:r>
          </a:p>
          <a:p>
            <a:pPr lvl="1"/>
            <a:r>
              <a:rPr lang="en-US" altLang="zh-CN" dirty="0"/>
              <a:t>Real data generator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83D0D6-0EA2-4777-841A-9BA78F6E1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014412"/>
            <a:ext cx="19050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FBCFE-1619-4508-A50C-C0A352F9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5E9009-3775-4CA7-9D00-2D79F7C38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60" y="843558"/>
            <a:ext cx="6192688" cy="42441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BDE43F-24DA-430C-A5BB-F141FB0F3556}"/>
              </a:ext>
            </a:extLst>
          </p:cNvPr>
          <p:cNvSpPr/>
          <p:nvPr/>
        </p:nvSpPr>
        <p:spPr>
          <a:xfrm>
            <a:off x="7154652" y="1130340"/>
            <a:ext cx="19893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Newest Measured Voltage Data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67901E-4511-4A42-9225-C0492F5806C4}"/>
              </a:ext>
            </a:extLst>
          </p:cNvPr>
          <p:cNvSpPr/>
          <p:nvPr/>
        </p:nvSpPr>
        <p:spPr>
          <a:xfrm>
            <a:off x="107504" y="680290"/>
            <a:ext cx="2145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Time-Voltage Curve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A6F0B9-5F18-4A94-9160-2CF7AFAE4CE2}"/>
              </a:ext>
            </a:extLst>
          </p:cNvPr>
          <p:cNvSpPr/>
          <p:nvPr/>
        </p:nvSpPr>
        <p:spPr>
          <a:xfrm>
            <a:off x="7154652" y="2149496"/>
            <a:ext cx="19893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Newest Measured Current Data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88808A-D7E0-407F-B881-3BAEE74087FA}"/>
              </a:ext>
            </a:extLst>
          </p:cNvPr>
          <p:cNvSpPr/>
          <p:nvPr/>
        </p:nvSpPr>
        <p:spPr>
          <a:xfrm>
            <a:off x="107504" y="1769792"/>
            <a:ext cx="2145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Time-Current Curve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24047A-B081-4B28-9636-6C4564158E28}"/>
              </a:ext>
            </a:extLst>
          </p:cNvPr>
          <p:cNvSpPr/>
          <p:nvPr/>
        </p:nvSpPr>
        <p:spPr>
          <a:xfrm>
            <a:off x="7154652" y="3168652"/>
            <a:ext cx="19893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Newest Measured Temperature Data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9D0FC5-1734-4718-B14B-ECE12F87C28C}"/>
              </a:ext>
            </a:extLst>
          </p:cNvPr>
          <p:cNvSpPr/>
          <p:nvPr/>
        </p:nvSpPr>
        <p:spPr>
          <a:xfrm>
            <a:off x="86336" y="2797184"/>
            <a:ext cx="2145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Time-Temperature Curve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13AE69-E5BD-4190-A74E-5E4AAEF59695}"/>
              </a:ext>
            </a:extLst>
          </p:cNvPr>
          <p:cNvSpPr/>
          <p:nvPr/>
        </p:nvSpPr>
        <p:spPr>
          <a:xfrm>
            <a:off x="5940152" y="4276104"/>
            <a:ext cx="25202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Time Now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BA81AC-131C-4A26-B057-13B6989B3EC9}"/>
              </a:ext>
            </a:extLst>
          </p:cNvPr>
          <p:cNvSpPr/>
          <p:nvPr/>
        </p:nvSpPr>
        <p:spPr>
          <a:xfrm>
            <a:off x="1763688" y="4320842"/>
            <a:ext cx="25922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Capacity Calculated by Integral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03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1CB8A-B4DA-4B33-B923-BC1BF278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endParaRPr lang="zh-CN" altLang="en-US" dirty="0"/>
          </a:p>
        </p:txBody>
      </p:sp>
      <p:pic>
        <p:nvPicPr>
          <p:cNvPr id="4" name="1621959243860">
            <a:hlinkClick r:id="" action="ppaction://media"/>
            <a:extLst>
              <a:ext uri="{FF2B5EF4-FFF2-40B4-BE49-F238E27FC236}">
                <a16:creationId xmlns:a16="http://schemas.microsoft.com/office/drawing/2014/main" id="{3970EF95-3E21-4DAC-BA2C-C8F45C9AE0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968" y="688481"/>
            <a:ext cx="6264696" cy="4294299"/>
          </a:xfrm>
        </p:spPr>
      </p:pic>
    </p:spTree>
    <p:extLst>
      <p:ext uri="{BB962C8B-B14F-4D97-AF65-F5344CB8AC3E}">
        <p14:creationId xmlns:p14="http://schemas.microsoft.com/office/powerpoint/2010/main" val="248929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"/>
            <a:ext cx="9144000" cy="5164035"/>
          </a:xfrm>
          <a:prstGeom prst="rect">
            <a:avLst/>
          </a:prstGeom>
          <a:solidFill>
            <a:srgbClr val="001B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958" y="1746427"/>
            <a:ext cx="9054084" cy="1323439"/>
          </a:xfrm>
          <a:prstGeom prst="rect">
            <a:avLst/>
          </a:prstGeom>
          <a:noFill/>
        </p:spPr>
        <p:txBody>
          <a:bodyPr wrap="square" lIns="91435" tIns="45717" rIns="91435" bIns="45717" rtlCol="0">
            <a:spAutoFit/>
          </a:bodyPr>
          <a:lstStyle/>
          <a:p>
            <a:pPr algn="ctr"/>
            <a:endParaRPr lang="zh-CN" altLang="en-US" sz="8000" b="1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5074228"/>
            <a:ext cx="9144000" cy="89809"/>
          </a:xfrm>
          <a:prstGeom prst="rect">
            <a:avLst/>
          </a:prstGeom>
          <a:solidFill>
            <a:srgbClr val="F2B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JI Official Logo_2014－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4227934"/>
            <a:ext cx="2448272" cy="4241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E3D866A-46B9-48CA-833B-8F90CFC7B059}"/>
              </a:ext>
            </a:extLst>
          </p:cNvPr>
          <p:cNvSpPr txBox="1"/>
          <p:nvPr/>
        </p:nvSpPr>
        <p:spPr>
          <a:xfrm>
            <a:off x="2411760" y="185167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 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66195</TotalTime>
  <Words>60</Words>
  <Application>Microsoft Office PowerPoint</Application>
  <PresentationFormat>全屏显示(16:9)</PresentationFormat>
  <Paragraphs>27</Paragraphs>
  <Slides>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微软雅黑</vt:lpstr>
      <vt:lpstr>Arial</vt:lpstr>
      <vt:lpstr>Calibri</vt:lpstr>
      <vt:lpstr>Times New Roman</vt:lpstr>
      <vt:lpstr>Wingdings</vt:lpstr>
      <vt:lpstr>Office 主题</vt:lpstr>
      <vt:lpstr>默认设计模板</vt:lpstr>
      <vt:lpstr>PowerPoint 演示文稿</vt:lpstr>
      <vt:lpstr>The entire structure of the system</vt:lpstr>
      <vt:lpstr>GUI Sample Structure</vt:lpstr>
      <vt:lpstr>Interface</vt:lpstr>
      <vt:lpstr>Sample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vic</dc:creator>
  <cp:lastModifiedBy>子淏</cp:lastModifiedBy>
  <cp:revision>1572</cp:revision>
  <cp:lastPrinted>2018-04-18T08:43:27Z</cp:lastPrinted>
  <dcterms:created xsi:type="dcterms:W3CDTF">2016-11-08T07:17:42Z</dcterms:created>
  <dcterms:modified xsi:type="dcterms:W3CDTF">2021-05-25T16:15:24Z</dcterms:modified>
</cp:coreProperties>
</file>